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4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F0AA-5640-4A4C-9727-BB046D837C9B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E5D1-58AD-4CFF-8730-3854FE647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353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F0AA-5640-4A4C-9727-BB046D837C9B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E5D1-58AD-4CFF-8730-3854FE647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7085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F0AA-5640-4A4C-9727-BB046D837C9B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E5D1-58AD-4CFF-8730-3854FE647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389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F0AA-5640-4A4C-9727-BB046D837C9B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E5D1-58AD-4CFF-8730-3854FE647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101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F0AA-5640-4A4C-9727-BB046D837C9B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E5D1-58AD-4CFF-8730-3854FE647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7229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F0AA-5640-4A4C-9727-BB046D837C9B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E5D1-58AD-4CFF-8730-3854FE647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377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F0AA-5640-4A4C-9727-BB046D837C9B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E5D1-58AD-4CFF-8730-3854FE647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937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F0AA-5640-4A4C-9727-BB046D837C9B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E5D1-58AD-4CFF-8730-3854FE647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588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F0AA-5640-4A4C-9727-BB046D837C9B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E5D1-58AD-4CFF-8730-3854FE647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729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F0AA-5640-4A4C-9727-BB046D837C9B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E5D1-58AD-4CFF-8730-3854FE647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0834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F0AA-5640-4A4C-9727-BB046D837C9B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CE5D1-58AD-4CFF-8730-3854FE647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56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F0AA-5640-4A4C-9727-BB046D837C9B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CE5D1-58AD-4CFF-8730-3854FE647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5432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Tugas-</a:t>
            </a:r>
            <a:r>
              <a:rPr lang="en-US" dirty="0" smtClean="0"/>
              <a:t>2</a:t>
            </a:r>
            <a:r>
              <a:rPr lang="id-ID" dirty="0" smtClean="0"/>
              <a:t>: </a:t>
            </a:r>
            <a:r>
              <a:rPr lang="id-ID" dirty="0" smtClean="0"/>
              <a:t>Buatlah Laporan Proyek Jaringan 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 smtClean="0"/>
              <a:t>Proyek Jaringan</a:t>
            </a:r>
            <a:r>
              <a:rPr lang="en-US" dirty="0" smtClean="0"/>
              <a:t> </a:t>
            </a:r>
            <a:r>
              <a:rPr lang="en-US" dirty="0" err="1" smtClean="0"/>
              <a:t>lanjutan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Tugas-1 (</a:t>
            </a:r>
            <a:r>
              <a:rPr lang="en-US" dirty="0" err="1" smtClean="0"/>
              <a:t>tuliskan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fisikal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logical)</a:t>
            </a:r>
          </a:p>
          <a:p>
            <a:pPr marL="0" indent="0">
              <a:buNone/>
            </a:pPr>
            <a:endParaRPr lang="id-ID" dirty="0" smtClean="0"/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Perancangan </a:t>
            </a:r>
            <a:r>
              <a:rPr lang="en-US" dirty="0" err="1" smtClean="0"/>
              <a:t>Topologi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simulasi</a:t>
            </a:r>
            <a:r>
              <a:rPr lang="en-US" dirty="0" smtClean="0"/>
              <a:t>/experiment/prototype</a:t>
            </a:r>
            <a:endParaRPr lang="id-ID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Skenario</a:t>
            </a:r>
            <a:r>
              <a:rPr lang="en-US" dirty="0" smtClean="0"/>
              <a:t>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Coba</a:t>
            </a:r>
            <a:endParaRPr lang="en-US" dirty="0" smtClean="0"/>
          </a:p>
          <a:p>
            <a:endParaRPr lang="id-ID" dirty="0" smtClean="0"/>
          </a:p>
          <a:p>
            <a:pPr lvl="1"/>
            <a:r>
              <a:rPr lang="id-ID" dirty="0" smtClean="0"/>
              <a:t>Kirim </a:t>
            </a:r>
            <a:r>
              <a:rPr lang="id-ID" dirty="0" smtClean="0"/>
              <a:t>ke post format pdf </a:t>
            </a:r>
          </a:p>
          <a:p>
            <a:pPr lvl="1"/>
            <a:r>
              <a:rPr lang="id-ID" dirty="0" smtClean="0"/>
              <a:t>title “PPJK Tugas-1 Nama Nim”</a:t>
            </a:r>
          </a:p>
          <a:p>
            <a:pPr lvl="1"/>
            <a:r>
              <a:rPr lang="id-ID" dirty="0" smtClean="0"/>
              <a:t>Due date </a:t>
            </a:r>
            <a:r>
              <a:rPr lang="en-US" dirty="0" smtClean="0"/>
              <a:t>21</a:t>
            </a:r>
            <a:r>
              <a:rPr lang="id-ID" dirty="0" smtClean="0"/>
              <a:t> </a:t>
            </a:r>
            <a:r>
              <a:rPr lang="en-US" smtClean="0"/>
              <a:t>November</a:t>
            </a:r>
            <a:endParaRPr lang="en-US" dirty="0" smtClean="0"/>
          </a:p>
          <a:p>
            <a:pPr lvl="1"/>
            <a:r>
              <a:rPr lang="en-US" dirty="0" err="1" smtClean="0"/>
              <a:t>Kelompok</a:t>
            </a:r>
            <a:r>
              <a:rPr lang="en-US" dirty="0" smtClean="0"/>
              <a:t> max 2 </a:t>
            </a:r>
            <a:r>
              <a:rPr lang="en-US" dirty="0" err="1" smtClean="0"/>
              <a:t>mhs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individual</a:t>
            </a:r>
            <a:endParaRPr lang="id-ID" dirty="0" smtClean="0"/>
          </a:p>
          <a:p>
            <a:pPr marL="0" indent="0">
              <a:buNone/>
            </a:pPr>
            <a:endParaRPr lang="id-ID" dirty="0" smtClean="0"/>
          </a:p>
          <a:p>
            <a:endParaRPr lang="id-ID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44702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2769</TotalTime>
  <Words>51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Tugas-2: Buatlah Laporan Proyek Jaringan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Tugas-1: Buatlah Laporan Proyek Jaringan (KP/Sempro/TA)</dc:title>
  <dc:creator>mf</dc:creator>
  <cp:lastModifiedBy>mf</cp:lastModifiedBy>
  <cp:revision>8</cp:revision>
  <dcterms:created xsi:type="dcterms:W3CDTF">2023-09-27T02:22:30Z</dcterms:created>
  <dcterms:modified xsi:type="dcterms:W3CDTF">2023-11-15T00:26:15Z</dcterms:modified>
</cp:coreProperties>
</file>